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9" r:id="rId5"/>
    <p:sldId id="260" r:id="rId6"/>
    <p:sldId id="261" r:id="rId7"/>
    <p:sldId id="262" r:id="rId8"/>
    <p:sldId id="266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A40E1-AB54-430F-9197-9945831E15E5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583D1-AA36-45DB-8A39-4F705B403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06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B9EC-FE1C-B8EE-CB8B-1F5538AD0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FC2D0-3AE5-0805-5779-18AA38C8A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07F11-4B2B-DAE2-7E0A-67A76E27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2673F-1806-1EFB-96C5-DADBAFAF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3ECA5-C13F-AA83-139C-307C8F57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60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548B-499E-ECF1-E6AB-BF2B00C1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93E0C-D95B-F948-2328-925FF3D35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6EF9E-D62B-5F04-D6F8-F79C93838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AFDDB-E65B-B2DC-E486-55DACD9F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4DA56-7DA1-6841-CE9D-6A07EC77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42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98CDB-8266-B599-77C3-FAB9D162F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AA15F-8986-69DB-A3CF-6F1B05D36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4693D-0F01-0690-B1DB-7D2B4308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7818C-8F12-259F-B8C5-348F0B55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17F3C-1B88-8037-7E07-A097814B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38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1FEC-A220-C90D-2FF3-BA194B86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E5FA0-8D3B-3477-E162-DE3251A3E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A298B-326F-07CD-5A5F-5B5EB863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8C7B-3258-0F26-95ED-4B7523FB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47B88-DA9E-B9FF-695E-BE1B3E4E1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0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20A5-6BDD-B5F3-0B4D-23706AB4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9E19B-E09F-6961-1190-C105BD3C3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3E77-F602-11C2-41D3-2B5309CA4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4D47D-81A1-D13E-8F0D-4871DA53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1AD6-D979-7426-689B-3FE8D6FD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57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89BE-17D9-D0C8-1EF6-E6EEC0FB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06FDC-9685-D927-A458-B96278E52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57311-AB1C-2D9C-E2FA-1874D7B65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ECEEF-8131-06EB-8184-E620B5FA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6FFC8-8A34-CA02-E623-AEAFC2F7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FF2B4-B7D3-540A-31E4-BB73DA4C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3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D0ED6-4FC9-C1CC-0B35-B9BFBBB5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E8F7A-AF59-DF11-1BBC-B89C7F430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3A1E7-871F-86A3-EBE3-8E373227F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959B6-8ADF-8495-BC99-C6FC80E58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1329B-9839-1390-DF8D-8A6C5ABF9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51FF3-C99E-3A7C-EB4A-B1963F55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34A21-75A8-21BE-4F0B-32FBB182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B3DE3-EAFE-4856-9EBC-A5CC0E6C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57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76D5-32EA-A997-60C7-B4BB5AF1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40367-8092-F5BC-D4C0-E3565004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8BA89-66FF-5CCA-2102-9E29B8E7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BDB91-6093-C3AA-D10C-C9674D49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46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69F13-1A7A-E080-696A-A2C1CF6B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BC40C-06C8-DB4D-04D4-6789A88AB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BED41-6EC1-77E8-3C7D-9F99F45C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26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8BA4-6E1A-1D8F-E9AE-15E414B8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5ABD4-5646-4B9B-C6D9-3485FC3C3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1B5E6-6427-4EEF-F6C1-C7B5EEE4A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40E50-B221-55CB-71F7-7D9D1102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5208B-62B0-B3C2-97B6-F4A44BA3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B7BE7-F808-2792-C854-E0A31379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26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9F3E-D067-DEE0-35B9-6BF321C6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79DA6-FC26-8AED-D98F-F84EE289C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1E7B7-5338-A185-8CC5-DE45E12FC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3B7E5-6353-7BE2-D8F5-CDF6FF72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8598B-059E-27FB-5DDF-F95995570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D2A34-7161-7D4C-195F-7D20DB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BAAEF3-97A6-03D6-6356-A8AC6515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007F1-71CB-BB3A-5DEB-C8C25C7D1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A0254-7D50-782C-E16E-D9FC5D8D1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B96E2-E5FF-40FE-A0E7-DB26F498A5BD}" type="datetimeFigureOut">
              <a:rPr lang="en-IN" smtClean="0"/>
              <a:t>14/02/2023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1F89E-4AE0-069C-6B80-E17E498E3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3C33-662E-68F8-E2BE-DB3968CE0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427B0-F078-4F34-BBCB-8EA07B5CF9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89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amgirwar22.pythonanywhere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331A6-4C33-1494-9437-C9A5DE57A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A952B-99A6-F61C-0A3E-1BDB27DE3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6180" y="531844"/>
            <a:ext cx="12484359" cy="3452327"/>
          </a:xfrm>
        </p:spPr>
        <p:txBody>
          <a:bodyPr>
            <a:normAutofit/>
          </a:bodyPr>
          <a:lstStyle/>
          <a:p>
            <a:r>
              <a:rPr lang="en-IN" b="1" dirty="0">
                <a:latin typeface="Bahnschrift SemiBold" panose="020B0502040204020203" pitchFamily="34" charset="0"/>
              </a:rPr>
              <a:t>BOOK RECOMMENDER SYSTEM </a:t>
            </a:r>
            <a:br>
              <a:rPr lang="en-IN" b="1" dirty="0">
                <a:latin typeface="Bahnschrift SemiBold" panose="020B0502040204020203" pitchFamily="34" charset="0"/>
              </a:rPr>
            </a:br>
            <a:r>
              <a:rPr lang="en-IN" b="1" dirty="0">
                <a:latin typeface="Bahnschrift SemiBold" panose="020B0502040204020203" pitchFamily="34" charset="0"/>
              </a:rPr>
              <a:t>AND </a:t>
            </a:r>
            <a:br>
              <a:rPr lang="en-IN" b="1" dirty="0">
                <a:latin typeface="Bahnschrift SemiBold" panose="020B0502040204020203" pitchFamily="34" charset="0"/>
              </a:rPr>
            </a:br>
            <a:r>
              <a:rPr lang="en-IN" b="1" dirty="0">
                <a:latin typeface="Bahnschrift SemiBold" panose="020B0502040204020203" pitchFamily="34" charset="0"/>
              </a:rPr>
              <a:t>BOOK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1CF0E-0A7B-91AD-4D85-3278797C2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16005"/>
            <a:ext cx="9144000" cy="1655762"/>
          </a:xfrm>
        </p:spPr>
        <p:txBody>
          <a:bodyPr/>
          <a:lstStyle/>
          <a:p>
            <a:r>
              <a:rPr lang="en-IN" b="1" dirty="0">
                <a:latin typeface="Bahnschrift SemiBold" panose="020B0502040204020203" pitchFamily="34" charset="0"/>
              </a:rPr>
              <a:t>Project by :– PIYUSH RAMGIRWAR</a:t>
            </a:r>
          </a:p>
        </p:txBody>
      </p:sp>
    </p:spTree>
    <p:extLst>
      <p:ext uri="{BB962C8B-B14F-4D97-AF65-F5344CB8AC3E}">
        <p14:creationId xmlns:p14="http://schemas.microsoft.com/office/powerpoint/2010/main" val="201223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2E264-F496-D1E3-4C13-B5E1492F6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34B3F8-92CC-2F05-C847-03209706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5" y="2343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latin typeface="Bahnschrift SemiBold" panose="020B0502040204020203" pitchFamily="34" charset="0"/>
              </a:rPr>
              <a:t>Thank You..!</a:t>
            </a:r>
          </a:p>
        </p:txBody>
      </p:sp>
    </p:spTree>
    <p:extLst>
      <p:ext uri="{BB962C8B-B14F-4D97-AF65-F5344CB8AC3E}">
        <p14:creationId xmlns:p14="http://schemas.microsoft.com/office/powerpoint/2010/main" val="211437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AF801-6E66-F4D8-80A2-A5B0C4314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3B93D5-7C75-10CD-95DD-E6274441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Tech stack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41A9-19BF-1F3B-8A83-82043D82A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2089344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latin typeface="Bahnschrift SemiBold" panose="020B0502040204020203" pitchFamily="34" charset="0"/>
              </a:rPr>
              <a:t>Python (Pandas)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latin typeface="Bahnschrift SemiBold" panose="020B0502040204020203" pitchFamily="34" charset="0"/>
              </a:rPr>
              <a:t>Selenium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latin typeface="Bahnschrift SemiBold" panose="020B0502040204020203" pitchFamily="34" charset="0"/>
              </a:rPr>
              <a:t>Beautiful Soup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latin typeface="Bahnschrift SemiBold" panose="020B0502040204020203" pitchFamily="34" charset="0"/>
              </a:rPr>
              <a:t>Machine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latin typeface="Bahnschrift SemiBold" panose="020B0502040204020203" pitchFamily="34" charset="0"/>
              </a:rPr>
              <a:t>HTML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latin typeface="Bahnschrift SemiBold" panose="020B0502040204020203" pitchFamily="34" charset="0"/>
              </a:rPr>
              <a:t>CSS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latin typeface="Bahnschrift SemiBold" panose="020B0502040204020203" pitchFamily="34" charset="0"/>
              </a:rPr>
              <a:t>Flask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112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FAE7FC-50D8-9D8D-197D-278E8D1A4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8B7D0-2B15-420D-5217-B1598414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>
                <a:latin typeface="Bahnschrift SemiBold" panose="020B0502040204020203" pitchFamily="34" charset="0"/>
              </a:rPr>
              <a:t>Main Webpage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E74EA-52F2-5046-17BB-610BCFFE4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082" b="6435"/>
          <a:stretch/>
        </p:blipFill>
        <p:spPr>
          <a:xfrm>
            <a:off x="1248462" y="1793325"/>
            <a:ext cx="9974993" cy="4572000"/>
          </a:xfrm>
        </p:spPr>
      </p:pic>
    </p:spTree>
    <p:extLst>
      <p:ext uri="{BB962C8B-B14F-4D97-AF65-F5344CB8AC3E}">
        <p14:creationId xmlns:p14="http://schemas.microsoft.com/office/powerpoint/2010/main" val="353124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3AC0B-AEC6-AE1C-5ABA-0AD3340B3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00BEE2-CCED-7310-2C2C-9D5CC1E2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Bahnschrift SemiBold" panose="020B0502040204020203" pitchFamily="34" charset="0"/>
              </a:rPr>
              <a:t>Books as per visits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AA0B5A-1042-2B4E-D15A-90FE22FA2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082" b="6863"/>
          <a:stretch/>
        </p:blipFill>
        <p:spPr>
          <a:xfrm>
            <a:off x="1047202" y="1690688"/>
            <a:ext cx="10097595" cy="4603833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53EF57-4D67-3E1F-CDB0-37620F051E95}"/>
              </a:ext>
            </a:extLst>
          </p:cNvPr>
          <p:cNvCxnSpPr/>
          <p:nvPr/>
        </p:nvCxnSpPr>
        <p:spPr>
          <a:xfrm>
            <a:off x="2425958" y="1472142"/>
            <a:ext cx="1260000" cy="104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4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EDB00-BB99-2A43-4169-90FE535EC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63B99-8396-2A67-A3A5-25A7028BA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Bahnschrift SemiBold" panose="020B0502040204020203" pitchFamily="34" charset="0"/>
              </a:rPr>
              <a:t>Books As Per Published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219A-ECCB-BF94-2E91-1163AC344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866" b="7079"/>
          <a:stretch/>
        </p:blipFill>
        <p:spPr>
          <a:xfrm>
            <a:off x="1520890" y="2019523"/>
            <a:ext cx="8929396" cy="407121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82BA15-98E1-3C04-69D2-1542D60BA189}"/>
              </a:ext>
            </a:extLst>
          </p:cNvPr>
          <p:cNvCxnSpPr>
            <a:cxnSpLocks/>
          </p:cNvCxnSpPr>
          <p:nvPr/>
        </p:nvCxnSpPr>
        <p:spPr>
          <a:xfrm>
            <a:off x="2901820" y="1492898"/>
            <a:ext cx="1959429" cy="1325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2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6808AE-C5D5-D8C3-4F6D-8977A5E1C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3929D-0ED1-38D8-1365-D5CB9E55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66" y="1606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latin typeface="Bahnschrift SemiBold" panose="020B0502040204020203" pitchFamily="34" charset="0"/>
              </a:rPr>
              <a:t>Book Recommender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D92E5-E4C7-7F4A-B9F9-E5007EDB8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53" b="6435"/>
          <a:stretch/>
        </p:blipFill>
        <p:spPr>
          <a:xfrm>
            <a:off x="483319" y="1646853"/>
            <a:ext cx="9957636" cy="4588064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CB3BBF-9D42-8806-44AC-66461C7020AA}"/>
              </a:ext>
            </a:extLst>
          </p:cNvPr>
          <p:cNvCxnSpPr>
            <a:cxnSpLocks/>
          </p:cNvCxnSpPr>
          <p:nvPr/>
        </p:nvCxnSpPr>
        <p:spPr>
          <a:xfrm flipV="1">
            <a:off x="6316824" y="1987421"/>
            <a:ext cx="1754156" cy="1352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2EF0C9-AE9D-5640-08F4-98A7AE07FB12}"/>
              </a:ext>
            </a:extLst>
          </p:cNvPr>
          <p:cNvCxnSpPr/>
          <p:nvPr/>
        </p:nvCxnSpPr>
        <p:spPr>
          <a:xfrm flipH="1" flipV="1">
            <a:off x="9955763" y="2034073"/>
            <a:ext cx="1398037" cy="634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579973-5082-F838-5680-6E8652332887}"/>
              </a:ext>
            </a:extLst>
          </p:cNvPr>
          <p:cNvSpPr txBox="1"/>
          <p:nvPr/>
        </p:nvSpPr>
        <p:spPr>
          <a:xfrm>
            <a:off x="5462137" y="3340360"/>
            <a:ext cx="187172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Enter Book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72A5E-7EBF-7F65-52D9-1354CE1DD270}"/>
              </a:ext>
            </a:extLst>
          </p:cNvPr>
          <p:cNvSpPr txBox="1"/>
          <p:nvPr/>
        </p:nvSpPr>
        <p:spPr>
          <a:xfrm>
            <a:off x="9955763" y="2761861"/>
            <a:ext cx="2097055" cy="6671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Click on recommend button</a:t>
            </a:r>
          </a:p>
        </p:txBody>
      </p:sp>
    </p:spTree>
    <p:extLst>
      <p:ext uri="{BB962C8B-B14F-4D97-AF65-F5344CB8AC3E}">
        <p14:creationId xmlns:p14="http://schemas.microsoft.com/office/powerpoint/2010/main" val="96416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9C98D-2F1F-EAFB-367A-826A1D6E9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5136B-9F66-D871-DF3B-C740DE7D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5400" dirty="0">
                <a:latin typeface="Bahnschrift SemiBold" panose="020B0502040204020203" pitchFamily="34" charset="0"/>
              </a:rPr>
              <a:t>Result Page(Recommended Books)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E44DC-5B6D-0EA2-91F1-13C89B447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53" b="6221"/>
          <a:stretch/>
        </p:blipFill>
        <p:spPr>
          <a:xfrm>
            <a:off x="1187161" y="1770844"/>
            <a:ext cx="9817677" cy="4535419"/>
          </a:xfrm>
        </p:spPr>
      </p:pic>
    </p:spTree>
    <p:extLst>
      <p:ext uri="{BB962C8B-B14F-4D97-AF65-F5344CB8AC3E}">
        <p14:creationId xmlns:p14="http://schemas.microsoft.com/office/powerpoint/2010/main" val="322193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676F97C-CEB3-6621-94C4-102D37D9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8B7D0-2B15-420D-5217-B1598414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43" y="1254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latin typeface="Bahnschrift SemiBold" panose="020B0502040204020203" pitchFamily="34" charset="0"/>
              </a:rPr>
              <a:t>Books Detail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EB3190-70AB-5EAA-3496-6DE62AACB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842" b="7237"/>
          <a:stretch/>
        </p:blipFill>
        <p:spPr>
          <a:xfrm>
            <a:off x="696997" y="1375671"/>
            <a:ext cx="5192885" cy="2384566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D3B881-EB38-F036-02C8-249BD3050DC3}"/>
              </a:ext>
            </a:extLst>
          </p:cNvPr>
          <p:cNvCxnSpPr>
            <a:cxnSpLocks/>
          </p:cNvCxnSpPr>
          <p:nvPr/>
        </p:nvCxnSpPr>
        <p:spPr>
          <a:xfrm flipV="1">
            <a:off x="905069" y="2789853"/>
            <a:ext cx="746449" cy="1229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CA00D-4C31-B18A-41BE-C7B4D57D8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37" b="4059"/>
          <a:stretch/>
        </p:blipFill>
        <p:spPr>
          <a:xfrm>
            <a:off x="5885543" y="3879289"/>
            <a:ext cx="6096000" cy="27330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A18DE6-5FA6-A184-9650-A79B3AFF8F1A}"/>
              </a:ext>
            </a:extLst>
          </p:cNvPr>
          <p:cNvSpPr/>
          <p:nvPr/>
        </p:nvSpPr>
        <p:spPr>
          <a:xfrm>
            <a:off x="6160770" y="3223260"/>
            <a:ext cx="640080" cy="129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AF1A7B-1C3C-DDF5-FF56-7E31E5784779}"/>
              </a:ext>
            </a:extLst>
          </p:cNvPr>
          <p:cNvSpPr txBox="1"/>
          <p:nvPr/>
        </p:nvSpPr>
        <p:spPr>
          <a:xfrm>
            <a:off x="475861" y="3993502"/>
            <a:ext cx="3956180" cy="6678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Click on more info button for redirecting to book information page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E00128-2CD3-E35B-95A4-7CB8EC31F769}"/>
              </a:ext>
            </a:extLst>
          </p:cNvPr>
          <p:cNvSpPr txBox="1"/>
          <p:nvPr/>
        </p:nvSpPr>
        <p:spPr>
          <a:xfrm>
            <a:off x="8285584" y="3093720"/>
            <a:ext cx="285775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Redirected parent page with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52809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273BFF-6C3E-BACE-3901-6BBE7D1C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98292-CA12-72C6-DA8F-8A5AA39E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7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latin typeface="Bahnschrift SemiBold" panose="020B0502040204020203" pitchFamily="34" charset="0"/>
              </a:rPr>
              <a:t>Important 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7027A-1443-A194-F2FC-D169E26AC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906" y="3309192"/>
            <a:ext cx="10515600" cy="4351338"/>
          </a:xfrm>
        </p:spPr>
        <p:txBody>
          <a:bodyPr/>
          <a:lstStyle/>
          <a:p>
            <a:r>
              <a:rPr lang="en-IN" dirty="0">
                <a:hlinkClick r:id="rId3"/>
              </a:rPr>
              <a:t>http://ramgirwar22.pythonanywhere.com   </a:t>
            </a:r>
            <a:r>
              <a:rPr lang="en-IN" dirty="0"/>
              <a:t>(website link)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36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88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Bahnschrift SemiBold</vt:lpstr>
      <vt:lpstr>Calibri</vt:lpstr>
      <vt:lpstr>Calibri Light</vt:lpstr>
      <vt:lpstr>Wingdings</vt:lpstr>
      <vt:lpstr>Office Theme</vt:lpstr>
      <vt:lpstr>BOOK RECOMMENDER SYSTEM  AND  BOOK SHOP</vt:lpstr>
      <vt:lpstr>Tech stack </vt:lpstr>
      <vt:lpstr>Main Webpage</vt:lpstr>
      <vt:lpstr>Books as per visits</vt:lpstr>
      <vt:lpstr>Books As Per Published Year</vt:lpstr>
      <vt:lpstr>Book Recommender</vt:lpstr>
      <vt:lpstr>Result Page(Recommended Books)</vt:lpstr>
      <vt:lpstr>Books Detail</vt:lpstr>
      <vt:lpstr>Important  link</vt:lpstr>
      <vt:lpstr>Thank You..!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recommender + mybook store</dc:title>
  <dc:creator>piyush ramgirwar</dc:creator>
  <cp:lastModifiedBy>piyush ramgirwar</cp:lastModifiedBy>
  <cp:revision>2</cp:revision>
  <dcterms:created xsi:type="dcterms:W3CDTF">2023-02-13T11:59:40Z</dcterms:created>
  <dcterms:modified xsi:type="dcterms:W3CDTF">2023-02-14T09:50:58Z</dcterms:modified>
</cp:coreProperties>
</file>